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65EF7-8DF8-4EFD-B418-957AFE8F57E0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7487D-A9F1-4DE8-A100-420186DF8A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34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7487D-A9F1-4DE8-A100-420186DF8AA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198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8"/>
            <a:ext cx="640715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67" y="1787882"/>
            <a:ext cx="4329113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572000" y="1855788"/>
            <a:ext cx="4572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kern="0" cap="all" dirty="0" err="1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Психикалық</a:t>
            </a:r>
            <a:r>
              <a:rPr lang="ru-RU" sz="3200" b="1" kern="0" cap="all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 </a:t>
            </a:r>
            <a:r>
              <a:rPr lang="ru-RU" sz="3200" b="1" kern="0" cap="all" dirty="0" err="1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бұзылулар</a:t>
            </a:r>
            <a:r>
              <a:rPr lang="ru-RU" sz="3200" b="1" kern="0" cap="all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 мен </a:t>
            </a:r>
            <a:r>
              <a:rPr lang="ru-RU" sz="3200" b="1" kern="0" cap="all" dirty="0" err="1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жұмыс</a:t>
            </a:r>
            <a:r>
              <a:rPr lang="ru-RU" sz="3200" b="1" kern="0" cap="all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 </a:t>
            </a:r>
            <a:r>
              <a:rPr lang="ru-RU" sz="3200" b="1" kern="0" cap="all" dirty="0" err="1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істеу</a:t>
            </a:r>
            <a:r>
              <a:rPr lang="ru-RU" sz="3200" b="1" kern="0" cap="all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 </a:t>
            </a:r>
            <a:r>
              <a:rPr lang="ru-RU" sz="3200" b="1" kern="0" cap="all" dirty="0" err="1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технологиялары</a:t>
            </a:r>
            <a:r>
              <a:rPr kumimoji="0" lang="ru-RU" sz="3200" b="1" i="0" u="none" strike="noStrike" kern="0" cap="all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all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ru-RU" sz="3200" b="1" i="0" u="none" strike="noStrike" kern="0" cap="all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/>
                <a:ea typeface="+mj-ea"/>
                <a:cs typeface="+mj-cs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4194889"/>
            <a:ext cx="230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Аға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оқытушы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Борбасова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Г.Н.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3256" y="6309320"/>
            <a:ext cx="1895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dirty="0">
                <a:solidFill>
                  <a:prstClr val="black"/>
                </a:solidFill>
                <a:latin typeface="Times New Roman"/>
              </a:rPr>
              <a:t>АЛМАТЫ </a:t>
            </a:r>
            <a:r>
              <a:rPr lang="ru-RU">
                <a:solidFill>
                  <a:prstClr val="black"/>
                </a:solidFill>
                <a:latin typeface="Times New Roman"/>
              </a:rPr>
              <a:t>– </a:t>
            </a:r>
            <a:r>
              <a:rPr lang="ru-RU" smtClean="0">
                <a:solidFill>
                  <a:prstClr val="black"/>
                </a:solidFill>
                <a:latin typeface="Times New Roman"/>
              </a:rPr>
              <a:t>2022</a:t>
            </a:r>
            <a:endParaRPr lang="ru-RU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149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Қолжетімділік қағидаты: сөздік (лингвистикалық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мәдени, тілдік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ұлттық, этникалық және басқа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факторларға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Науқасқа бағытталған сөйлеу оған түсінікті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көптеген дәстүрлерге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 тәжірибесімен сәйкес келуі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Диагностикалық сұрақ: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галлюцинация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па?"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 ғылыми терминге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алғаш рет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болған адам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дұрыс түсінбеуі 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жағынан, 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дауыстарды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сұрасаңыз, онда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дауыс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сөзін түсінуі дәрігердің 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терминді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түсінуінен түбегейлі ерекшеленуі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мүмкін, қол жетімділік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диагноздың науқастың жағдайын, оның 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деңгейін, сөздік қорын, субмәдениет ерекшеліктерін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жаргон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тәжірибесін дәл бағалауға негізделген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568952" cy="5577483"/>
          </a:xfrm>
        </p:spPr>
        <p:txBody>
          <a:bodyPr>
            <a:noAutofit/>
          </a:bodyPr>
          <a:lstStyle/>
          <a:p>
            <a:pPr algn="just"/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Сұхбаттың маңызды параметрлерінің бірі-психологиялық құбылыстар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психопатологиялық белгілер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синдромдардың үйлесімділігі саласындағы диагностиканы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сұрау алгоритмділігі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дәйектілігі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эндогендік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психогендік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және экзогендік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реакция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психикалық бұзылулардың психотикалық және психотикалық емес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деңгейлері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клиникалық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психолог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жүздеген психопатологиялық белгілерді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білуі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Бірақ егер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өзіне белгілі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әрбір симптомның болуы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сұраса, онда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бұл бір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жағынан көп уақытты алады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пациент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шаршайды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диагноздың қабілетсіздігін көрсетеді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Жүйелілік психогенездің белгілі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алгоритміне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негізделеді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пациенттерге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алғашқы шағымдарды ұсыну, туыстарының, таныстарының тарихы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оның мінез-құлқын тікелей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бақылау негізінде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құбылыстардың 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белгілердің бірінші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тобы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қалыптасады.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Әрі қарай, сауалнама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дәстүрлі түрде анықталған құбылыстарды, белгілер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синдромдарды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анықтауды қамтиды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сұрақтар жауап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түрін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эндогендік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психогендік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экзогендік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бұзылулар деңгейін және этиологиялық факторларды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бағалауға бағытталуы керек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97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Ең маңыздысы-тұжырымдамалардың сәйкестігін нақтылау және жауаптардың дұрыс түсіндірілмеуін болдырмау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диагноз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типті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сұрақтар қою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сұхбаттың тексерілуі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жеткіліктілігі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принциптері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естіген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дауыстар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түсінесіз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сыналған "дауыстардың" мысалын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келтіріңіз.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 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науқасқа өз тәжірибелерінің сипаттамасын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көрсету ұсынылады.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0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Бейтараптық қағидаты (байқалатын симптоматикаға объективті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көзқарас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феноменологиялық бағдарланған психолог-диагностиктің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қағидаты.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Пациентке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біржақты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абайсызда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жүргізілген сұхбат 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психопатологиялық симптомдардың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идеясын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енгізу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көзқарасқа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принциптерін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білмеу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мектептердің бірінің соқыр міндеттемесі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66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496944" cy="5505475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Психологиялық сұхбат процесінде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диагностикада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жатқан моральдық-этикалық жауапкершіліктің ауыртпалығын ескере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кеңес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беру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сұхбаттасуға қатысты негізгі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этикалық ережелерді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көрінеді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құпиялылықты сақтау;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клиенттің құқықтары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өмірін құрметтеу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басқа клиенттермен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сұхбат кезінде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айтқанын талқыламаңыз;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құпиялылық талаптарын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орындай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алмасаңыз, онда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сөйлескенге дейін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науқасқа бұл 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хабарлау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оған баруға болатындығын өзі шешсін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жаңадан келген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психолог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кәсіби маманның бақылауымен жұмыс істеуі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жұмыс стилін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жақсарту 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кеңестер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ұсыныстар іздеуі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87825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кәсіпқойлыққа алғашқы қадам-өз құзыретінің шегін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маңызды емес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бөлшектер 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сұраудан аулақ болыңыз;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бастаушы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тәжірибесіз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 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клиенттің өміріндегі бөлшектерге үлкен мән береді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сонымен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клиенттің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сезінетінін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ойлайтынын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елемейді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клиентке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қалай қарағанын қаласаңыз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солай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қараңыз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өзіңізді пациенттің орнына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қойыңыз, әркім өзін-өзі бағалауды сақтап, оған құрметпен қарауды қалайды;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мәдени айырмашылықтарды ескеріңіз.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мәдени айырмашылықтарды ескеру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20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76064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жүргізудің әртүрлі әдіснамалық тәсілдері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Алғашқы сұхбаттың ұзақтығы шамамен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50 минут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саналады.сол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кейінгі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біршама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сұхбаттың келесі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(құрылымын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ұсынуға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Сенімді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қашықтықты" орнату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Ситуациялық қолдау, құпиялылыққа кепілдік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жүргізудің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себептерін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Шағымдарды анықтау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пассивті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белсенді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көріністі бағалау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аурудың тұжырымдамасы; проблеманы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құрылымдау.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терапияның қажетті нәтижесін бағалау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пациенттің денсаулығының субъективті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моделін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психикалық жағдайды анықтау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Пациенттің антиципациялық қабілеттерін бағалау;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нәтижесінің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терапияның ықтимал нұсқаларын талқылау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антиципациялық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тренинг.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0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психологиялық сұхбаттың жоғарыда аталған кезеңдері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пациенттің кездесуі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талқыланатын маңызды мәселелер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алғашқы үш кезең,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кезеңдерде төртінші кезең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Пациенттің психикалық бұзылыстарының деңгейін (психотикалық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психотикалық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сұхбаттың еріктілігі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мәжбүрлілігі; науқастың сыншылдығы; зияткерлік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қабілеттері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 оның айналасындағы нақты жағдайды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ескеру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Сұрақтар қандай болуы мүмкін мысалы: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алдымен сіз өзіңізді таныстырып, ары қарай сұхбат жүретінін айтуыңыз қажет. Әдетте сұхбат экспериментпен қатар жүреді.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 Аты жөні, жасы, туған жылы, жері.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 Балалық шағы. Отбасы жайында сұрақтар, қанша бала, әйел т.б.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 Білімі, достарымен қатынасы, жұмысы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 Бұл қандай жер? Не себептен келгеніңізді білесіз бе? – кеңістікте бағдарлануы, сынилығы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5. Қалай келді? Біреу әкелді ме? Ол адамдарға реніш бар ма? т.б.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6. Анамнезымен танысып шыққандықтан, бұзылысына қарай сұрақтырды икемдеу.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4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929411"/>
          </a:xfrm>
        </p:spPr>
        <p:txBody>
          <a:bodyPr/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7. Ұйқы, тәбет туралы сұрау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8. Қай жеріңіз ауырады? Қандай шағымдарыңыз бар?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9. Ары қарай бұзылыс түріне қарай, эмоционалды-еріктік сферасын зерттеуге қарай сұрақтар әрқилы болуы мүмкін.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10. Мазасыздығы, позасы, сөйлеуі, алалиялар, мақалдары, жан-жаққа қарай беруі барлығына назар аудару қажет.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6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1770430"/>
            <a:ext cx="7344816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lvl="0" indent="-411480" algn="ctr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ru-RU" sz="2800" b="1" dirty="0">
                <a:solidFill>
                  <a:prstClr val="black"/>
                </a:solidFill>
                <a:latin typeface="Times New Roman"/>
              </a:rPr>
              <a:t>1 д</a:t>
            </a:r>
            <a:r>
              <a:rPr lang="kk-KZ" sz="2800" b="1" dirty="0">
                <a:solidFill>
                  <a:prstClr val="black"/>
                </a:solidFill>
                <a:latin typeface="Times New Roman"/>
              </a:rPr>
              <a:t>әріс</a:t>
            </a:r>
          </a:p>
          <a:p>
            <a:pPr marL="548640" lvl="0" indent="-411480" algn="ctr">
              <a:spcBef>
                <a:spcPct val="20000"/>
              </a:spcBef>
              <a:buClr>
                <a:prstClr val="black">
                  <a:shade val="95000"/>
                </a:prstClr>
              </a:buClr>
              <a:buSzPct val="65000"/>
            </a:pPr>
            <a:r>
              <a:rPr lang="kk-KZ" sz="2800" b="1" dirty="0"/>
              <a:t>Психикалық бұзылулармен жұмыс жасауда психотехнологияға кіріспе. Психикалық бұзылулары бар адамдарға деген қарым-қатынастың даму тарихы</a:t>
            </a:r>
            <a:r>
              <a:rPr lang="kk-KZ" sz="2800" b="1" dirty="0" smtClean="0">
                <a:solidFill>
                  <a:prstClr val="black"/>
                </a:solidFill>
                <a:latin typeface="Times New Roman"/>
              </a:rPr>
              <a:t>.</a:t>
            </a:r>
            <a:endParaRPr lang="kk-KZ" sz="2800" b="1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869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Әңгімелесу өнері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қандай сұрақтар қояды және қалай қоятынына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Патопсихологтың реакциясы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адекватсыз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ауруы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айналысатынын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ұмытпаңыз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Сондықтан әңгімеде тікелей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сұрақтардан, "маңдайдағы" сұрақтардан аулақ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әсіресе 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 үшін ауыр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тақырыптарға қатысты болса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өмірі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тәжірибесінің қайшылықты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жағымсыз сәттеріне әсер 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сұрақтары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мәнді жауапты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 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жабық сұрақтар қоймаңыз.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әңгімеде науқастың сөйлеу белсенділігін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ынталандыратын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ашық сұрақтарға артықшылық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2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90465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Әңгімелесуді өткізудің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тәсілдері: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мақсатты түрде жүргізу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әңгімесін дұрыс бағытта белсенді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түрде бағыттау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алғашқы кездесуден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оған дұрыс көзқарас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табу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өзіне сеніп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 тыныш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жағдайда өтуі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факторлармен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үзілмеуі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науқасқа қойылған сұрақтар анық, нақты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психологтың сөзі сауатты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мейірімді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жөн, дөрекі, фамилярлы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сөздерсіз;- әңгіме барысында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шыдамды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мұқият болуыңыз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асықпаңыз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ашуланбаңыз;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 барысында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қандай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жазбалар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жасағанмен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көздік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контакт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Сұрақтарға жауаптарды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аяқталғаннан кейін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түзетуге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алғашқы кездесуінде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ауруы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пікірлері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шешімдерінде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асығыс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категориялық және аппеляциядан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аулақ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кездесу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әрқашан өзіңізді сыни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тұрғыдан тексеріп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келбетіңізді бағалаңыз, барлық басқа уайымдардан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тартыңыз және барлық назарды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алдағы кездесуге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бағыттаңыз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сәлем айтыңыз, ұсыныңыз, оған отырыңыз, бөлмеде отырыңыз, оған жарық түсіп, сұрақтар қойыңыз, көзіңізге қараңыз, кез-келген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пациентпен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әрдайым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сөйлесіңіз.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7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тағы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кету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Біріншіден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психикалық бұзылулардың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түрлеріне тән мінез-құлық элементтеріне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(және, демек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патопсихолог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әртүрлі ауруларға тән психикалық функциялардың және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саланың бұзылуының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көріністерімен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белгілерімен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жақсы таныс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Екіншіден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тән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мінез-құлық көріністерін белгілеу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қажет, яғни.бұл науқас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медициналық құжаттардан, басқалардың есептерінен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алынған алдын-ала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мәліметтерге, сондай-ақ экспериментатордың басқа уақытта субъектімен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қарым-қатынас жасау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алған әсерлеріне қайшы келеді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атиптік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көріністер науқастың өзгерген психикалық жағдайының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мінез-құлқының айқындылығының көрінісі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Үшіншіден, балалармен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жастағы балаларға тән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көріністерге назар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аударуыңыз керек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ересектермен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жұмыс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мәдениет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атиптік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Мұндай мінез-құлық дисонтогенездің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жасқа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психопатологиялық бұзылулардың көрінісі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81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тұлғаны зерттесеңіз, онда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сұхбатсыз жасай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әңгімені клиникалық 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болсаңыз, онда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сөздің кең мағынасында, өйткені бұл дәрігердің сұхбаты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экспериментатор-психологтың психикалық науқаспен, соматикалық науқаспен, науқастанған және ауруханада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диспансерге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сөйлесуі.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Бірақ бұл принципиалды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жерде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өзіндік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нюанс бар.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2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21744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 мәселесі оңай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сұхбатты жіктеу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Біріншіден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эксперимент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сарапшы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психологтың әңгімесі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 ең алдымен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патопсихологиялық эксперимент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қазір патопсихологиялық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эксперимент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науқаспен міндетті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әрдайым сөйлесесіз,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ғана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бет-әлпет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иықты қимылдата 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қастарыңызды көтере 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экспериментаторы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әрдайым кішкене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актер,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левинов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мектебінің экспериментаторлары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сияқты.Екіншісі-эксперимент кезіндегі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қарапайым әңгіме болған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мағынасында әңгіме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11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21744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 мәселесі оңай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сұхбатты жіктеу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Біріншіден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эксперимент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сарапшы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психологтың әңгімесі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 ең алдымен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патопсихологиялық эксперимент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қазір патопсихологиялық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эксперимент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отырмын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науқаспен міндетті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әрдайым сөйлесесіз,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ғана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бет-әлпет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иықты қимылдата 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қастарыңызды көтере 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патопсихолог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экспериментаторы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әрдайым кішкене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актер,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левинов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мектебінің экспериментаторлары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сияқты.Екіншісі-эксперимент кезіндегі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сұхбат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қарапайым әңгіме болған кезде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сөздің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мағынасындағы сұхбат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1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сұхбаттың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мақсаттары: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пациенттің жеке-психологиялық ерекшеліктерін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күші және ауырлығы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анықталатын ерекшеліктерді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саралау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психологиялық құбылыстарға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психопатологиялық симптомдарға жатқызу.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Науқаспен байланыс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орнату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эмоционалды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 тексерудің сипаты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оның мақсаттары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хабардар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(әрине, қысқа нысанда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оған қолжетімді деңгейде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Науқастың шағымдарын, оның өз жағдайындағы бағдарлану дәрежесін және аурудың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көріністеріне маңыздылығын анықтау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уақытта бағдарлау сапасын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Мануальды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қалауын анықтау.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әңгімеде 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сөйлеуді, сөйлеу моторикасын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сақтауды, мимиканы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түсінудің бұзылуының бар-жоғын байқай аласыз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Лурия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1962).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63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сұхбат принциптері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бірегейлік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дәлдік,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тұжырым-сұрақтардың қолжетімділігі,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жүйелілік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алгоритмдеу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ақпараттың адекваттылығы және тексерілуі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сауалнаманың бейтараптылығы, объективтілігі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38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 сұхбат шеңберіндегі бірегейлік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дәлдік принципі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сұрақтарды дұрыс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корректті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дәл тұжырымдау 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Түсініксіздіктің 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пациентке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қатысты сұрақ болуы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өзіңізге психикалық әсер сезінесіз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сұрақтың оң жауабы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диагнозға ештеңе бермейді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 түрлі түсіндіруге 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Науқас адамның әдеттегі тәжірибесін, оқиғаларын, айналасындағы адамдарды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және, мысалы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"энергетикалық вампиризм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инопланетяндардың әсерін 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 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"әсер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дегенді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білдіруі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мүмкін.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сұрақ дәл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анық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сондықтан ақпарат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артық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8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1793</Words>
  <Application>Microsoft Office PowerPoint</Application>
  <PresentationFormat>Экран (4:3)</PresentationFormat>
  <Paragraphs>73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Сұрақтар қандай болуы мүмкін мысалы: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2021-01-14T07:10:06Z</dcterms:created>
  <dcterms:modified xsi:type="dcterms:W3CDTF">2022-01-17T20:33:05Z</dcterms:modified>
</cp:coreProperties>
</file>